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7" r:id="rId5"/>
    <p:sldId id="389" r:id="rId6"/>
    <p:sldId id="317" r:id="rId7"/>
    <p:sldId id="279" r:id="rId8"/>
    <p:sldId id="397" r:id="rId9"/>
    <p:sldId id="393" r:id="rId10"/>
    <p:sldId id="395" r:id="rId11"/>
    <p:sldId id="396" r:id="rId12"/>
    <p:sldId id="321" r:id="rId13"/>
    <p:sldId id="394" r:id="rId14"/>
    <p:sldId id="3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109F8-C08F-4505-8AEE-6D6011C6D6AD}" v="15" dt="2022-08-25T07:14:48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25" autoAdjust="0"/>
  </p:normalViewPr>
  <p:slideViewPr>
    <p:cSldViewPr snapToGrid="0">
      <p:cViewPr varScale="1">
        <p:scale>
          <a:sx n="79" d="100"/>
          <a:sy n="79" d="100"/>
        </p:scale>
        <p:origin x="850" y="7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-11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vennberg" userId="d6534102-66f6-4ed7-af1d-24ac91b4899b" providerId="ADAL" clId="{8EA109F8-C08F-4505-8AEE-6D6011C6D6AD}"/>
    <pc:docChg chg="undo custSel addSld modSld sldOrd">
      <pc:chgData name="Daniel Svennberg" userId="d6534102-66f6-4ed7-af1d-24ac91b4899b" providerId="ADAL" clId="{8EA109F8-C08F-4505-8AEE-6D6011C6D6AD}" dt="2022-08-25T07:20:16.084" v="128"/>
      <pc:docMkLst>
        <pc:docMk/>
      </pc:docMkLst>
      <pc:sldChg chg="modSp mod">
        <pc:chgData name="Daniel Svennberg" userId="d6534102-66f6-4ed7-af1d-24ac91b4899b" providerId="ADAL" clId="{8EA109F8-C08F-4505-8AEE-6D6011C6D6AD}" dt="2022-08-25T07:04:14.655" v="28" actId="20577"/>
        <pc:sldMkLst>
          <pc:docMk/>
          <pc:sldMk cId="752814286" sldId="257"/>
        </pc:sldMkLst>
        <pc:spChg chg="mod">
          <ac:chgData name="Daniel Svennberg" userId="d6534102-66f6-4ed7-af1d-24ac91b4899b" providerId="ADAL" clId="{8EA109F8-C08F-4505-8AEE-6D6011C6D6AD}" dt="2022-08-25T07:04:14.655" v="28" actId="20577"/>
          <ac:spMkLst>
            <pc:docMk/>
            <pc:sldMk cId="752814286" sldId="257"/>
            <ac:spMk id="3" creationId="{D9A11267-FC52-4990-8D98-010AFABA5544}"/>
          </ac:spMkLst>
        </pc:spChg>
      </pc:sldChg>
      <pc:sldChg chg="ord">
        <pc:chgData name="Daniel Svennberg" userId="d6534102-66f6-4ed7-af1d-24ac91b4899b" providerId="ADAL" clId="{8EA109F8-C08F-4505-8AEE-6D6011C6D6AD}" dt="2022-08-25T07:13:10.004" v="70"/>
        <pc:sldMkLst>
          <pc:docMk/>
          <pc:sldMk cId="2979876663" sldId="268"/>
        </pc:sldMkLst>
      </pc:sldChg>
      <pc:sldChg chg="modSp mod ord">
        <pc:chgData name="Daniel Svennberg" userId="d6534102-66f6-4ed7-af1d-24ac91b4899b" providerId="ADAL" clId="{8EA109F8-C08F-4505-8AEE-6D6011C6D6AD}" dt="2022-08-25T07:18:47.747" v="123"/>
        <pc:sldMkLst>
          <pc:docMk/>
          <pc:sldMk cId="3891345585" sldId="270"/>
        </pc:sldMkLst>
        <pc:spChg chg="mod">
          <ac:chgData name="Daniel Svennberg" userId="d6534102-66f6-4ed7-af1d-24ac91b4899b" providerId="ADAL" clId="{8EA109F8-C08F-4505-8AEE-6D6011C6D6AD}" dt="2022-08-25T07:18:37.743" v="119" actId="20577"/>
          <ac:spMkLst>
            <pc:docMk/>
            <pc:sldMk cId="3891345585" sldId="270"/>
            <ac:spMk id="7" creationId="{4B18D636-CC10-4B1E-AA38-419DCCF2D9C9}"/>
          </ac:spMkLst>
        </pc:spChg>
        <pc:spChg chg="mod">
          <ac:chgData name="Daniel Svennberg" userId="d6534102-66f6-4ed7-af1d-24ac91b4899b" providerId="ADAL" clId="{8EA109F8-C08F-4505-8AEE-6D6011C6D6AD}" dt="2022-08-25T07:18:41.643" v="120" actId="20577"/>
          <ac:spMkLst>
            <pc:docMk/>
            <pc:sldMk cId="3891345585" sldId="270"/>
            <ac:spMk id="9" creationId="{0D098C43-2F2A-4100-89BC-5931039293FA}"/>
          </ac:spMkLst>
        </pc:spChg>
        <pc:spChg chg="mod">
          <ac:chgData name="Daniel Svennberg" userId="d6534102-66f6-4ed7-af1d-24ac91b4899b" providerId="ADAL" clId="{8EA109F8-C08F-4505-8AEE-6D6011C6D6AD}" dt="2022-08-25T07:16:36.096" v="90" actId="20577"/>
          <ac:spMkLst>
            <pc:docMk/>
            <pc:sldMk cId="3891345585" sldId="270"/>
            <ac:spMk id="10" creationId="{1DB251F7-EBE7-46AC-A920-FFE2C5AF68EA}"/>
          </ac:spMkLst>
        </pc:spChg>
        <pc:spChg chg="mod">
          <ac:chgData name="Daniel Svennberg" userId="d6534102-66f6-4ed7-af1d-24ac91b4899b" providerId="ADAL" clId="{8EA109F8-C08F-4505-8AEE-6D6011C6D6AD}" dt="2022-08-25T07:18:43.522" v="121" actId="20577"/>
          <ac:spMkLst>
            <pc:docMk/>
            <pc:sldMk cId="3891345585" sldId="270"/>
            <ac:spMk id="11" creationId="{60726BA7-44D6-4116-90E3-38325026EAAD}"/>
          </ac:spMkLst>
        </pc:spChg>
        <pc:spChg chg="mod">
          <ac:chgData name="Daniel Svennberg" userId="d6534102-66f6-4ed7-af1d-24ac91b4899b" providerId="ADAL" clId="{8EA109F8-C08F-4505-8AEE-6D6011C6D6AD}" dt="2022-08-25T07:18:29.125" v="104"/>
          <ac:spMkLst>
            <pc:docMk/>
            <pc:sldMk cId="3891345585" sldId="270"/>
            <ac:spMk id="12" creationId="{7FB7F30B-2A84-4C44-BC5A-E826ED6E74A2}"/>
          </ac:spMkLst>
        </pc:spChg>
      </pc:sldChg>
      <pc:sldChg chg="modSp mod ord">
        <pc:chgData name="Daniel Svennberg" userId="d6534102-66f6-4ed7-af1d-24ac91b4899b" providerId="ADAL" clId="{8EA109F8-C08F-4505-8AEE-6D6011C6D6AD}" dt="2022-08-25T07:07:35.879" v="33" actId="688"/>
        <pc:sldMkLst>
          <pc:docMk/>
          <pc:sldMk cId="395518310" sldId="279"/>
        </pc:sldMkLst>
        <pc:spChg chg="mod">
          <ac:chgData name="Daniel Svennberg" userId="d6534102-66f6-4ed7-af1d-24ac91b4899b" providerId="ADAL" clId="{8EA109F8-C08F-4505-8AEE-6D6011C6D6AD}" dt="2022-08-25T07:04:05.219" v="18" actId="14100"/>
          <ac:spMkLst>
            <pc:docMk/>
            <pc:sldMk cId="395518310" sldId="279"/>
            <ac:spMk id="14" creationId="{C15EE852-24F1-4643-8082-AB45CFF2BA10}"/>
          </ac:spMkLst>
        </pc:spChg>
        <pc:spChg chg="mod">
          <ac:chgData name="Daniel Svennberg" userId="d6534102-66f6-4ed7-af1d-24ac91b4899b" providerId="ADAL" clId="{8EA109F8-C08F-4505-8AEE-6D6011C6D6AD}" dt="2022-08-25T07:01:17.514" v="2" actId="20577"/>
          <ac:spMkLst>
            <pc:docMk/>
            <pc:sldMk cId="395518310" sldId="279"/>
            <ac:spMk id="15" creationId="{4139825C-53C7-44F4-A064-9795CECD081B}"/>
          </ac:spMkLst>
        </pc:spChg>
        <pc:picChg chg="mod">
          <ac:chgData name="Daniel Svennberg" userId="d6534102-66f6-4ed7-af1d-24ac91b4899b" providerId="ADAL" clId="{8EA109F8-C08F-4505-8AEE-6D6011C6D6AD}" dt="2022-08-25T07:07:35.879" v="33" actId="688"/>
          <ac:picMkLst>
            <pc:docMk/>
            <pc:sldMk cId="395518310" sldId="279"/>
            <ac:picMk id="18" creationId="{301557C2-9072-409B-88EC-E8577CEFCAFB}"/>
          </ac:picMkLst>
        </pc:picChg>
      </pc:sldChg>
      <pc:sldChg chg="modSp mod">
        <pc:chgData name="Daniel Svennberg" userId="d6534102-66f6-4ed7-af1d-24ac91b4899b" providerId="ADAL" clId="{8EA109F8-C08F-4505-8AEE-6D6011C6D6AD}" dt="2022-08-25T07:04:29.490" v="29" actId="20577"/>
        <pc:sldMkLst>
          <pc:docMk/>
          <pc:sldMk cId="560021826" sldId="317"/>
        </pc:sldMkLst>
        <pc:spChg chg="mod">
          <ac:chgData name="Daniel Svennberg" userId="d6534102-66f6-4ed7-af1d-24ac91b4899b" providerId="ADAL" clId="{8EA109F8-C08F-4505-8AEE-6D6011C6D6AD}" dt="2022-08-25T07:04:29.490" v="29" actId="20577"/>
          <ac:spMkLst>
            <pc:docMk/>
            <pc:sldMk cId="560021826" sldId="317"/>
            <ac:spMk id="16" creationId="{4BDCF583-1D5D-4235-97C2-39272B80A0B1}"/>
          </ac:spMkLst>
        </pc:spChg>
      </pc:sldChg>
      <pc:sldChg chg="addSp delSp modSp mod ord">
        <pc:chgData name="Daniel Svennberg" userId="d6534102-66f6-4ed7-af1d-24ac91b4899b" providerId="ADAL" clId="{8EA109F8-C08F-4505-8AEE-6D6011C6D6AD}" dt="2022-08-25T07:14:42.813" v="78"/>
        <pc:sldMkLst>
          <pc:docMk/>
          <pc:sldMk cId="3521561301" sldId="321"/>
        </pc:sldMkLst>
        <pc:spChg chg="add del mod">
          <ac:chgData name="Daniel Svennberg" userId="d6534102-66f6-4ed7-af1d-24ac91b4899b" providerId="ADAL" clId="{8EA109F8-C08F-4505-8AEE-6D6011C6D6AD}" dt="2022-08-25T07:14:12.800" v="74" actId="21"/>
          <ac:spMkLst>
            <pc:docMk/>
            <pc:sldMk cId="3521561301" sldId="321"/>
            <ac:spMk id="3" creationId="{EF2E8F4B-C759-4324-A5B3-AE4A5AE10C5F}"/>
          </ac:spMkLst>
        </pc:spChg>
        <pc:spChg chg="del">
          <ac:chgData name="Daniel Svennberg" userId="d6534102-66f6-4ed7-af1d-24ac91b4899b" providerId="ADAL" clId="{8EA109F8-C08F-4505-8AEE-6D6011C6D6AD}" dt="2022-08-25T07:14:06.424" v="73" actId="21"/>
          <ac:spMkLst>
            <pc:docMk/>
            <pc:sldMk cId="3521561301" sldId="321"/>
            <ac:spMk id="11" creationId="{581E8936-2270-47FE-94A4-398CB123EF90}"/>
          </ac:spMkLst>
        </pc:spChg>
        <pc:spChg chg="mod">
          <ac:chgData name="Daniel Svennberg" userId="d6534102-66f6-4ed7-af1d-24ac91b4899b" providerId="ADAL" clId="{8EA109F8-C08F-4505-8AEE-6D6011C6D6AD}" dt="2022-08-25T07:14:17.535" v="76" actId="27636"/>
          <ac:spMkLst>
            <pc:docMk/>
            <pc:sldMk cId="3521561301" sldId="321"/>
            <ac:spMk id="13" creationId="{C0287FEC-3826-4868-8D93-52429C6156F5}"/>
          </ac:spMkLst>
        </pc:spChg>
      </pc:sldChg>
      <pc:sldChg chg="ord">
        <pc:chgData name="Daniel Svennberg" userId="d6534102-66f6-4ed7-af1d-24ac91b4899b" providerId="ADAL" clId="{8EA109F8-C08F-4505-8AEE-6D6011C6D6AD}" dt="2022-08-25T07:20:16.084" v="128"/>
        <pc:sldMkLst>
          <pc:docMk/>
          <pc:sldMk cId="2158886557" sldId="384"/>
        </pc:sldMkLst>
      </pc:sldChg>
      <pc:sldChg chg="addSp delSp modSp mod ord">
        <pc:chgData name="Daniel Svennberg" userId="d6534102-66f6-4ed7-af1d-24ac91b4899b" providerId="ADAL" clId="{8EA109F8-C08F-4505-8AEE-6D6011C6D6AD}" dt="2022-08-25T07:19:03.314" v="126" actId="20577"/>
        <pc:sldMkLst>
          <pc:docMk/>
          <pc:sldMk cId="3247798845" sldId="391"/>
        </pc:sldMkLst>
        <pc:spChg chg="mod">
          <ac:chgData name="Daniel Svennberg" userId="d6534102-66f6-4ed7-af1d-24ac91b4899b" providerId="ADAL" clId="{8EA109F8-C08F-4505-8AEE-6D6011C6D6AD}" dt="2022-08-25T07:19:03.314" v="126" actId="20577"/>
          <ac:spMkLst>
            <pc:docMk/>
            <pc:sldMk cId="3247798845" sldId="391"/>
            <ac:spMk id="23" creationId="{8E5E4638-9BCB-4C2E-914F-CC868E2020D5}"/>
          </ac:spMkLst>
        </pc:spChg>
        <pc:picChg chg="add del mod">
          <ac:chgData name="Daniel Svennberg" userId="d6534102-66f6-4ed7-af1d-24ac91b4899b" providerId="ADAL" clId="{8EA109F8-C08F-4505-8AEE-6D6011C6D6AD}" dt="2022-08-25T07:10:20.806" v="35"/>
          <ac:picMkLst>
            <pc:docMk/>
            <pc:sldMk cId="3247798845" sldId="391"/>
            <ac:picMk id="9" creationId="{299C0D63-0136-4A14-8CA5-157E45BDD50D}"/>
          </ac:picMkLst>
        </pc:picChg>
      </pc:sldChg>
      <pc:sldChg chg="modSp mod ord">
        <pc:chgData name="Daniel Svennberg" userId="d6534102-66f6-4ed7-af1d-24ac91b4899b" providerId="ADAL" clId="{8EA109F8-C08F-4505-8AEE-6D6011C6D6AD}" dt="2022-08-25T07:14:52.430" v="85" actId="20577"/>
        <pc:sldMkLst>
          <pc:docMk/>
          <pc:sldMk cId="3080836266" sldId="393"/>
        </pc:sldMkLst>
        <pc:spChg chg="mod">
          <ac:chgData name="Daniel Svennberg" userId="d6534102-66f6-4ed7-af1d-24ac91b4899b" providerId="ADAL" clId="{8EA109F8-C08F-4505-8AEE-6D6011C6D6AD}" dt="2022-08-25T07:14:52.430" v="85" actId="20577"/>
          <ac:spMkLst>
            <pc:docMk/>
            <pc:sldMk cId="3080836266" sldId="393"/>
            <ac:spMk id="15" creationId="{40F1DF5B-353A-4270-8C10-6A1509441174}"/>
          </ac:spMkLst>
        </pc:spChg>
        <pc:spChg chg="mod">
          <ac:chgData name="Daniel Svennberg" userId="d6534102-66f6-4ed7-af1d-24ac91b4899b" providerId="ADAL" clId="{8EA109F8-C08F-4505-8AEE-6D6011C6D6AD}" dt="2022-08-25T07:04:34.994" v="30" actId="20577"/>
          <ac:spMkLst>
            <pc:docMk/>
            <pc:sldMk cId="3080836266" sldId="393"/>
            <ac:spMk id="16" creationId="{4BDCF583-1D5D-4235-97C2-39272B80A0B1}"/>
          </ac:spMkLst>
        </pc:spChg>
      </pc:sldChg>
      <pc:sldChg chg="modSp mod">
        <pc:chgData name="Daniel Svennberg" userId="d6534102-66f6-4ed7-af1d-24ac91b4899b" providerId="ADAL" clId="{8EA109F8-C08F-4505-8AEE-6D6011C6D6AD}" dt="2022-08-25T07:04:39.295" v="31" actId="20577"/>
        <pc:sldMkLst>
          <pc:docMk/>
          <pc:sldMk cId="3618192876" sldId="394"/>
        </pc:sldMkLst>
        <pc:spChg chg="mod">
          <ac:chgData name="Daniel Svennberg" userId="d6534102-66f6-4ed7-af1d-24ac91b4899b" providerId="ADAL" clId="{8EA109F8-C08F-4505-8AEE-6D6011C6D6AD}" dt="2022-08-25T07:04:39.295" v="31" actId="20577"/>
          <ac:spMkLst>
            <pc:docMk/>
            <pc:sldMk cId="3618192876" sldId="394"/>
            <ac:spMk id="16" creationId="{4BDCF583-1D5D-4235-97C2-39272B80A0B1}"/>
          </ac:spMkLst>
        </pc:spChg>
      </pc:sldChg>
      <pc:sldChg chg="addSp delSp modSp add mod ord setBg addAnim delAnim">
        <pc:chgData name="Daniel Svennberg" userId="d6534102-66f6-4ed7-af1d-24ac91b4899b" providerId="ADAL" clId="{8EA109F8-C08F-4505-8AEE-6D6011C6D6AD}" dt="2022-08-25T07:12:48.835" v="68" actId="1076"/>
        <pc:sldMkLst>
          <pc:docMk/>
          <pc:sldMk cId="689368012" sldId="395"/>
        </pc:sldMkLst>
        <pc:spChg chg="add del mod">
          <ac:chgData name="Daniel Svennberg" userId="d6534102-66f6-4ed7-af1d-24ac91b4899b" providerId="ADAL" clId="{8EA109F8-C08F-4505-8AEE-6D6011C6D6AD}" dt="2022-08-25T07:11:33.469" v="53" actId="478"/>
          <ac:spMkLst>
            <pc:docMk/>
            <pc:sldMk cId="689368012" sldId="395"/>
            <ac:spMk id="3" creationId="{3ED3E2C5-DF6F-4F3B-91AA-D23073C91F77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" creationId="{7823E305-6365-4345-8BD1-4A31C61D96CB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" creationId="{0B37A3FF-ED32-4C4A-A21F-848A3BF6F896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6" creationId="{36E60F23-FB58-4EF8-82FD-E86CED25FDD4}"/>
          </ac:spMkLst>
        </pc:spChg>
        <pc:spChg chg="add del mod">
          <ac:chgData name="Daniel Svennberg" userId="d6534102-66f6-4ed7-af1d-24ac91b4899b" providerId="ADAL" clId="{8EA109F8-C08F-4505-8AEE-6D6011C6D6AD}" dt="2022-08-25T07:11:50.278" v="56" actId="21"/>
          <ac:spMkLst>
            <pc:docMk/>
            <pc:sldMk cId="689368012" sldId="395"/>
            <ac:spMk id="8" creationId="{FE0CC7C9-BC37-453E-AA66-5BE41FA067A4}"/>
          </ac:spMkLst>
        </pc:spChg>
        <pc:spChg chg="del mod">
          <ac:chgData name="Daniel Svennberg" userId="d6534102-66f6-4ed7-af1d-24ac91b4899b" providerId="ADAL" clId="{8EA109F8-C08F-4505-8AEE-6D6011C6D6AD}" dt="2022-08-25T07:11:44.987" v="55" actId="21"/>
          <ac:spMkLst>
            <pc:docMk/>
            <pc:sldMk cId="689368012" sldId="395"/>
            <ac:spMk id="22" creationId="{F8FAEED9-1ECD-45F9-87A0-9394BAEABB79}"/>
          </ac:spMkLst>
        </pc:spChg>
        <pc:spChg chg="mod ord">
          <ac:chgData name="Daniel Svennberg" userId="d6534102-66f6-4ed7-af1d-24ac91b4899b" providerId="ADAL" clId="{8EA109F8-C08F-4505-8AEE-6D6011C6D6AD}" dt="2022-08-25T07:12:46.759" v="67" actId="255"/>
          <ac:spMkLst>
            <pc:docMk/>
            <pc:sldMk cId="689368012" sldId="395"/>
            <ac:spMk id="23" creationId="{8E5E4638-9BCB-4C2E-914F-CC868E2020D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38" creationId="{82184FF4-7029-4ED7-813A-192E60608764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0" creationId="{AAA7AB09-557C-41AD-9113-FF9F68FA103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2" creationId="{EF99ECAA-1F11-4937-BBA6-51935AB44C9D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0" creationId="{1DB043B4-68C6-45B9-82AC-A5800EADB8DB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2" creationId="{3C64A91D-E535-4C24-A0E3-96A3810E3FDC}"/>
          </ac:spMkLst>
        </pc:spChg>
        <pc:grpChg chg="add del">
          <ac:chgData name="Daniel Svennberg" userId="d6534102-66f6-4ed7-af1d-24ac91b4899b" providerId="ADAL" clId="{8EA109F8-C08F-4505-8AEE-6D6011C6D6AD}" dt="2022-08-25T07:11:17.547" v="49" actId="26606"/>
          <ac:grpSpMkLst>
            <pc:docMk/>
            <pc:sldMk cId="689368012" sldId="395"/>
            <ac:grpSpMk id="44" creationId="{79DE9FAB-6BBA-4CFE-B67D-77B47F01ECA4}"/>
          </ac:grpSpMkLst>
        </pc:grpChg>
        <pc:picChg chg="mod">
          <ac:chgData name="Daniel Svennberg" userId="d6534102-66f6-4ed7-af1d-24ac91b4899b" providerId="ADAL" clId="{8EA109F8-C08F-4505-8AEE-6D6011C6D6AD}" dt="2022-08-25T07:12:48.835" v="68" actId="1076"/>
          <ac:picMkLst>
            <pc:docMk/>
            <pc:sldMk cId="689368012" sldId="395"/>
            <ac:picMk id="27" creationId="{9E660784-34E2-4CDA-926A-DDD6AAF35046}"/>
          </ac:picMkLst>
        </pc:picChg>
        <pc:picChg chg="del mod ord">
          <ac:chgData name="Daniel Svennberg" userId="d6534102-66f6-4ed7-af1d-24ac91b4899b" providerId="ADAL" clId="{8EA109F8-C08F-4505-8AEE-6D6011C6D6AD}" dt="2022-08-25T07:11:26.173" v="51" actId="478"/>
          <ac:picMkLst>
            <pc:docMk/>
            <pc:sldMk cId="689368012" sldId="395"/>
            <ac:picMk id="33" creationId="{48106962-23C6-4DFE-BB3A-E5FFF03F38CE}"/>
          </ac:picMkLst>
        </pc:picChg>
      </pc:sldChg>
      <pc:sldChg chg="add">
        <pc:chgData name="Daniel Svennberg" userId="d6534102-66f6-4ed7-af1d-24ac91b4899b" providerId="ADAL" clId="{8EA109F8-C08F-4505-8AEE-6D6011C6D6AD}" dt="2022-08-25T07:14:48.052" v="79"/>
        <pc:sldMkLst>
          <pc:docMk/>
          <pc:sldMk cId="3803062494" sldId="3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sz="1200" dirty="0"/>
              <a:t>Strömmad video med korrekt telemetrilog. </a:t>
            </a:r>
            <a:br>
              <a:rPr lang="sv-SE" sz="1200" dirty="0"/>
            </a:br>
            <a:br>
              <a:rPr lang="sv-SE" sz="1200" dirty="0"/>
            </a:br>
            <a:r>
              <a:rPr lang="sv-SE" sz="1200"/>
              <a:t>Det gick ut på att lägga till vinklarna på gimbalen för kameran i utströmmen (utströmmarna) för att nästa team ska kunna använda den infromationen för att stabilisera videoströmmen.</a:t>
            </a:r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06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8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2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FBC6FEAA-F097-41AE-A953-C5FD60A1983D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A9A7B-6FCD-4BAB-AC3B-E55E3C49ACC4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E7A79D-0E22-4A54-86A6-C11044D37EE3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1538C3B-0144-4F84-A9EC-539812D588E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9BBC0DC-320E-4024-901D-8F9908B4853C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48223FB1-9AF4-4D15-A0F3-2B182A329EE7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58FB141-9DE6-434F-B7F7-BB03649350C4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1C215C92-4F1E-4E0F-A78C-3CF7904D8EBE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9862D17-346F-4AD4-A8F7-9BCA3A515D18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5CC3D-CF0F-48C5-947E-802C8664B8B6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8FE261-B86F-495A-A9AC-3759C7A34E9A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DF3AF66-B341-4EAA-8FAE-CFBBBA9ADD9E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CB9E4412-23E9-4304-B368-C1759A0D9F6F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Team </a:t>
            </a:r>
            <a:r>
              <a:rPr lang="en-US" dirty="0" err="1"/>
              <a:t>Antimon</a:t>
            </a:r>
            <a:endParaRPr lang="en-US" dirty="0"/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0CE7-CB2B-4E4B-A4F9-56A192CEB7AB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9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E75C-E6A0-2284-3E3E-C7011AD8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Teknisk</a:t>
            </a:r>
            <a:r>
              <a:rPr lang="en-US" dirty="0"/>
              <a:t> </a:t>
            </a:r>
            <a:r>
              <a:rPr lang="en-US" dirty="0" err="1"/>
              <a:t>lösning</a:t>
            </a:r>
            <a:endParaRPr lang="sv-SE" dirty="0"/>
          </a:p>
        </p:txBody>
      </p:sp>
      <p:pic>
        <p:nvPicPr>
          <p:cNvPr id="10" name="Content Placeholder 9" descr="Vi har inte kommit fram till en lösning men har idéer.&#10;Man skulle ev kunna skippa Rpanion och bara använda sig av mavlink-router.&#10;Huruvida men kan baka in informationen i RTSP strömmen eller skicka den som en separat ström återstår att reda ut.&#10;Rpanion skickar data en gång i sekunden vilket förmodligen är för sällan. En egen lösning med mavlink borde kunna skicka oftare.">
            <a:extLst>
              <a:ext uri="{FF2B5EF4-FFF2-40B4-BE49-F238E27FC236}">
                <a16:creationId xmlns:a16="http://schemas.microsoft.com/office/drawing/2014/main" id="{9F091129-DF8B-C3E6-635B-67939ECDE2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560" y="1266292"/>
            <a:ext cx="7196204" cy="4632703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ED540-423B-A7F9-5665-6DDC28F2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CEF911-CAF3-4735-D13A-83177848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9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dirty="0"/>
          </a:p>
          <a:p>
            <a:r>
              <a:rPr lang="en-US" dirty="0"/>
              <a:t>Team</a:t>
            </a:r>
          </a:p>
          <a:p>
            <a:r>
              <a:rPr lang="en-US" dirty="0"/>
              <a:t>Teknik</a:t>
            </a:r>
          </a:p>
          <a:p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B2771A83-9DAB-4ACB-8609-5F5F188AD6BC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B1C-C956-4C51-84DC-B48A4BBCBB9D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 descr="Det gick ut på att lägga till vinklarna på gimbalen för kameran i utströmmen (utströmmarna) för att nästa team ska kunna använda den infromationen för att stabilisera videoströmmen.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4039065" cy="5008843"/>
          </a:xfrm>
        </p:spPr>
        <p:txBody>
          <a:bodyPr>
            <a:noAutofit/>
          </a:bodyPr>
          <a:lstStyle/>
          <a:p>
            <a:r>
              <a:rPr lang="sv-SE" sz="2800" dirty="0"/>
              <a:t>Strömmad video med korrekt telemetrilog. </a:t>
            </a:r>
            <a:br>
              <a:rPr lang="sv-SE" sz="2800" dirty="0"/>
            </a:br>
            <a:br>
              <a:rPr lang="sv-SE" sz="2800" dirty="0"/>
            </a:br>
            <a:endParaRPr lang="en-US" sz="2800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 rot="5400000">
            <a:off x="5535809" y="1298181"/>
            <a:ext cx="5132388" cy="3849291"/>
          </a:xfr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9114D-B4FC-13A2-C5FC-5D0C7697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6A05-359E-4127-9ACB-F2D997FD99A2}" type="datetime1">
              <a:rPr lang="sv-SE" smtClean="0"/>
              <a:t>2022-08-25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FAED-5C46-31CE-2D28-08694CFA2F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902970"/>
            <a:ext cx="9004617" cy="5545455"/>
          </a:xfrm>
        </p:spPr>
        <p:txBody>
          <a:bodyPr/>
          <a:lstStyle/>
          <a:p>
            <a:r>
              <a:rPr lang="sv-SE" dirty="0"/>
              <a:t>                   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54243-27BB-486B-430D-DC8B74139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7A645-5F3A-34CF-483D-C28FEBE5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BCD722-2776-59FC-3B49-F43BF7F4CEBF}"/>
              </a:ext>
            </a:extLst>
          </p:cNvPr>
          <p:cNvSpPr/>
          <p:nvPr/>
        </p:nvSpPr>
        <p:spPr>
          <a:xfrm>
            <a:off x="3268980" y="3234690"/>
            <a:ext cx="3063240" cy="192024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D90F28-DB28-6FA7-970D-657F9BFD6A98}"/>
              </a:ext>
            </a:extLst>
          </p:cNvPr>
          <p:cNvSpPr/>
          <p:nvPr/>
        </p:nvSpPr>
        <p:spPr>
          <a:xfrm>
            <a:off x="880110" y="3280410"/>
            <a:ext cx="156591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Flight</a:t>
            </a:r>
          </a:p>
          <a:p>
            <a:pPr algn="ctr"/>
            <a:r>
              <a:rPr lang="sv-SE" dirty="0"/>
              <a:t>Controller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67DEB5-4D3B-7A83-F999-160262CC916C}"/>
              </a:ext>
            </a:extLst>
          </p:cNvPr>
          <p:cNvSpPr/>
          <p:nvPr/>
        </p:nvSpPr>
        <p:spPr>
          <a:xfrm>
            <a:off x="3509009" y="4194810"/>
            <a:ext cx="109728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Rpanion</a:t>
            </a:r>
            <a:endParaRPr lang="sv-SE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38AE99-8206-4846-450E-5730E3C2EC87}"/>
              </a:ext>
            </a:extLst>
          </p:cNvPr>
          <p:cNvSpPr/>
          <p:nvPr/>
        </p:nvSpPr>
        <p:spPr>
          <a:xfrm>
            <a:off x="4890135" y="4194810"/>
            <a:ext cx="1205865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PyMavlink</a:t>
            </a:r>
            <a:endParaRPr lang="sv-S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C34A67C-2644-4A7B-6140-9A1885084998}"/>
              </a:ext>
            </a:extLst>
          </p:cNvPr>
          <p:cNvSpPr/>
          <p:nvPr/>
        </p:nvSpPr>
        <p:spPr>
          <a:xfrm>
            <a:off x="5143500" y="1783080"/>
            <a:ext cx="1645920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Powershell</a:t>
            </a:r>
            <a:r>
              <a:rPr lang="sv-SE" dirty="0"/>
              <a:t> script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6BD677-D526-E72F-F858-83B8DDC60254}"/>
              </a:ext>
            </a:extLst>
          </p:cNvPr>
          <p:cNvSpPr txBox="1"/>
          <p:nvPr/>
        </p:nvSpPr>
        <p:spPr>
          <a:xfrm>
            <a:off x="5622076" y="317590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79AA97-0074-D63E-CB2E-DF32AF6E9777}"/>
              </a:ext>
            </a:extLst>
          </p:cNvPr>
          <p:cNvSpPr/>
          <p:nvPr/>
        </p:nvSpPr>
        <p:spPr>
          <a:xfrm>
            <a:off x="2773014" y="1783080"/>
            <a:ext cx="1565909" cy="800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Camera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A60C77-A7DA-6143-CC21-5DE39E478EC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3555969" y="2583178"/>
            <a:ext cx="0" cy="641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B16FCE4-C190-5490-A3FE-952492486BA2}"/>
              </a:ext>
            </a:extLst>
          </p:cNvPr>
          <p:cNvCxnSpPr>
            <a:stCxn id="8" idx="3"/>
          </p:cNvCxnSpPr>
          <p:nvPr/>
        </p:nvCxnSpPr>
        <p:spPr>
          <a:xfrm>
            <a:off x="2446020" y="3737610"/>
            <a:ext cx="82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240467-D350-04FD-B15D-C98DABB6A79C}"/>
              </a:ext>
            </a:extLst>
          </p:cNvPr>
          <p:cNvCxnSpPr/>
          <p:nvPr/>
        </p:nvCxnSpPr>
        <p:spPr>
          <a:xfrm flipV="1">
            <a:off x="5966460" y="2529958"/>
            <a:ext cx="0" cy="65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B01217-495A-5763-646B-E0CDB7EB183C}"/>
              </a:ext>
            </a:extLst>
          </p:cNvPr>
          <p:cNvSpPr txBox="1"/>
          <p:nvPr/>
        </p:nvSpPr>
        <p:spPr>
          <a:xfrm>
            <a:off x="4192086" y="3244181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err="1">
                <a:solidFill>
                  <a:schemeClr val="accent1"/>
                </a:solidFill>
              </a:rPr>
              <a:t>Raspberry</a:t>
            </a:r>
            <a:r>
              <a:rPr lang="sv-SE" dirty="0">
                <a:solidFill>
                  <a:schemeClr val="accent1"/>
                </a:solidFill>
              </a:rPr>
              <a:t> </a:t>
            </a:r>
            <a:r>
              <a:rPr lang="sv-SE" dirty="0" err="1">
                <a:solidFill>
                  <a:schemeClr val="accent1"/>
                </a:solidFill>
              </a:rPr>
              <a:t>Pie</a:t>
            </a:r>
            <a:endParaRPr lang="sv-S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26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6D3F-E4AE-40E9-A762-1E4592E29C9C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3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btitle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169" y="1029684"/>
            <a:ext cx="5437187" cy="2265216"/>
          </a:xfrm>
        </p:spPr>
        <p:txBody>
          <a:bodyPr/>
          <a:lstStyle/>
          <a:p>
            <a:r>
              <a:rPr lang="en-US" sz="2000" dirty="0"/>
              <a:t>Gabriel </a:t>
            </a:r>
            <a:r>
              <a:rPr lang="en-US" sz="2000" dirty="0" err="1"/>
              <a:t>Aunan</a:t>
            </a:r>
            <a:r>
              <a:rPr lang="en-US" sz="2000" dirty="0"/>
              <a:t> (Decisive AS)</a:t>
            </a:r>
          </a:p>
          <a:p>
            <a:r>
              <a:rPr lang="en-US" sz="2000" dirty="0"/>
              <a:t>Emil </a:t>
            </a:r>
            <a:r>
              <a:rPr lang="en-US" sz="2000" dirty="0" err="1"/>
              <a:t>Goude</a:t>
            </a:r>
            <a:r>
              <a:rPr lang="en-US" sz="2000" dirty="0"/>
              <a:t> (</a:t>
            </a:r>
            <a:r>
              <a:rPr lang="en-US" sz="2000" dirty="0" err="1"/>
              <a:t>Sokigo</a:t>
            </a:r>
            <a:r>
              <a:rPr lang="en-US" sz="2000" dirty="0"/>
              <a:t> AB)</a:t>
            </a:r>
          </a:p>
          <a:p>
            <a:r>
              <a:rPr lang="en-US" sz="2000" dirty="0"/>
              <a:t>Mattias </a:t>
            </a:r>
            <a:r>
              <a:rPr lang="en-US" sz="2000" dirty="0" err="1"/>
              <a:t>Lanzén</a:t>
            </a:r>
            <a:r>
              <a:rPr lang="en-US" sz="2000" dirty="0"/>
              <a:t> (</a:t>
            </a:r>
            <a:r>
              <a:rPr lang="en-US" sz="2000" dirty="0" err="1"/>
              <a:t>Symetri</a:t>
            </a:r>
            <a:r>
              <a:rPr lang="en-US" sz="2000" dirty="0"/>
              <a:t> AB)</a:t>
            </a:r>
          </a:p>
          <a:p>
            <a:r>
              <a:rPr lang="en-US" sz="2000" dirty="0"/>
              <a:t>Markus </a:t>
            </a:r>
            <a:r>
              <a:rPr lang="en-US" sz="2000" dirty="0" err="1"/>
              <a:t>Meder</a:t>
            </a:r>
            <a:r>
              <a:rPr lang="en-US" sz="2000" dirty="0"/>
              <a:t> (</a:t>
            </a:r>
            <a:r>
              <a:rPr lang="en-US" sz="2000" dirty="0" err="1"/>
              <a:t>Decerno</a:t>
            </a:r>
            <a:r>
              <a:rPr lang="en-US" sz="2000" dirty="0"/>
              <a:t> AB)</a:t>
            </a:r>
          </a:p>
          <a:p>
            <a:r>
              <a:rPr lang="en-US" sz="2000" dirty="0"/>
              <a:t>Daniel Svennberg (Ida Infront AB)</a:t>
            </a:r>
          </a:p>
          <a:p>
            <a:r>
              <a:rPr lang="en-US" sz="2000" dirty="0"/>
              <a:t>Toomas </a:t>
            </a:r>
            <a:r>
              <a:rPr lang="en-US" sz="2000" dirty="0" err="1"/>
              <a:t>Vaks</a:t>
            </a:r>
            <a:r>
              <a:rPr lang="en-US" sz="2000" dirty="0"/>
              <a:t> (TECHNIA AB)</a:t>
            </a:r>
          </a:p>
          <a:p>
            <a:r>
              <a:rPr lang="en-US" sz="2000" dirty="0"/>
              <a:t>Charlotte </a:t>
            </a:r>
            <a:r>
              <a:rPr lang="en-US" sz="2000" dirty="0" err="1"/>
              <a:t>Viktorsson</a:t>
            </a:r>
            <a:r>
              <a:rPr lang="en-US" sz="2000" dirty="0"/>
              <a:t> (S-Group Solutions AB)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 rot="10800000">
            <a:off x="5376134" y="998132"/>
            <a:ext cx="6440245" cy="48301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6DD609C6-28FB-4F16-B099-33DB487745AB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6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Teknik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88EC-61DA-4C91-B561-4228827D55A3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6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4993"/>
            <a:ext cx="12192000" cy="1661008"/>
          </a:xfrm>
          <a:blipFill>
            <a:blip r:embed="rId4">
              <a:alphaModFix amt="26000"/>
            </a:blip>
            <a:tile tx="0" ty="0" sx="100000" sy="100000" flip="none" algn="tl"/>
          </a:blipFill>
        </p:spPr>
      </p:pic>
      <p:sp>
        <p:nvSpPr>
          <p:cNvPr id="13" name="Content Placeholder 12" descr="Vi har diskuterad huruvida vi ska lägga till data om vinklarna i RTSP strömmen eller om vi ska ha en&#10;separat ström med extra-informationen. Just nu lutar det åt två strömmar.&#10;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5459" y="2583180"/>
            <a:ext cx="10838364" cy="3489008"/>
          </a:xfrm>
        </p:spPr>
        <p:txBody>
          <a:bodyPr>
            <a:normAutofit/>
          </a:bodyPr>
          <a:lstStyle/>
          <a:p>
            <a:r>
              <a:rPr lang="sv-SE" dirty="0" err="1"/>
              <a:t>PowerShell</a:t>
            </a:r>
            <a:endParaRPr lang="sv-SE" dirty="0"/>
          </a:p>
          <a:p>
            <a:r>
              <a:rPr lang="sv-SE" dirty="0" err="1"/>
              <a:t>Raspberry</a:t>
            </a:r>
            <a:r>
              <a:rPr lang="sv-SE" dirty="0"/>
              <a:t> </a:t>
            </a:r>
            <a:r>
              <a:rPr lang="sv-SE" dirty="0" err="1"/>
              <a:t>Pie</a:t>
            </a:r>
            <a:r>
              <a:rPr lang="sv-SE" dirty="0"/>
              <a:t>, </a:t>
            </a:r>
          </a:p>
          <a:p>
            <a:r>
              <a:rPr lang="sv-SE" dirty="0" err="1"/>
              <a:t>Rpanion</a:t>
            </a:r>
            <a:r>
              <a:rPr lang="sv-SE" dirty="0"/>
              <a:t>, </a:t>
            </a:r>
          </a:p>
          <a:p>
            <a:r>
              <a:rPr lang="sv-SE" dirty="0" err="1"/>
              <a:t>Mavlink</a:t>
            </a:r>
            <a:r>
              <a:rPr lang="sv-SE" dirty="0"/>
              <a:t>-router,</a:t>
            </a:r>
          </a:p>
          <a:p>
            <a:r>
              <a:rPr lang="sv-SE" dirty="0" err="1"/>
              <a:t>Quaternion</a:t>
            </a:r>
            <a:r>
              <a:rPr lang="sv-SE" dirty="0"/>
              <a:t>-bibliotek (för att räkna ut vinklar)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E72AA239-D2F6-4745-9F24-C6168FEAAA2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{339AD835-E9C5-4684-9BF6-7D68A67BFBFF}tf33713516_win32</Template>
  <TotalTime>123</TotalTime>
  <Words>166</Words>
  <Application>Microsoft Office PowerPoint</Application>
  <PresentationFormat>Widescreen</PresentationFormat>
  <Paragraphs>61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Walbaum Display</vt:lpstr>
      <vt:lpstr>3DFloatVTI</vt:lpstr>
      <vt:lpstr>Team Antimon</vt:lpstr>
      <vt:lpstr>Agenda</vt:lpstr>
      <vt:lpstr>Överblick och utmaning</vt:lpstr>
      <vt:lpstr>Strömmad video med korrekt telemetrilog.   </vt:lpstr>
      <vt:lpstr>PowerPoint Presentation</vt:lpstr>
      <vt:lpstr>Team</vt:lpstr>
      <vt:lpstr>PowerPoint Presentation</vt:lpstr>
      <vt:lpstr>Teknik</vt:lpstr>
      <vt:lpstr>PowerPoint Presentation</vt:lpstr>
      <vt:lpstr>Lösning och Demo</vt:lpstr>
      <vt:lpstr>Teknisk lösning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Antimon</dc:title>
  <dc:creator>Daniel Svennberg</dc:creator>
  <cp:lastModifiedBy>Daniel Svennberg</cp:lastModifiedBy>
  <cp:revision>8</cp:revision>
  <dcterms:created xsi:type="dcterms:W3CDTF">2022-08-25T06:52:52Z</dcterms:created>
  <dcterms:modified xsi:type="dcterms:W3CDTF">2022-08-25T10:21:54Z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